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1"/>
    <p:restoredTop sz="94655"/>
  </p:normalViewPr>
  <p:slideViewPr>
    <p:cSldViewPr snapToGrid="0" snapToObjects="1">
      <p:cViewPr varScale="1">
        <p:scale>
          <a:sx n="110" d="100"/>
          <a:sy n="110" d="100"/>
        </p:scale>
        <p:origin x="1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2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4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0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8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F6D98-0B94-B34E-8C2B-4C9A7D25B4B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C50FF-C61A-1A43-8FF7-A815A566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4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00BFFA-63FF-8646-A91F-C670FA16593A}"/>
              </a:ext>
            </a:extLst>
          </p:cNvPr>
          <p:cNvGrpSpPr/>
          <p:nvPr/>
        </p:nvGrpSpPr>
        <p:grpSpPr>
          <a:xfrm>
            <a:off x="557784" y="0"/>
            <a:ext cx="6117336" cy="8997696"/>
            <a:chOff x="0" y="-112776"/>
            <a:chExt cx="6117336" cy="89976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10E040-D712-7549-A8FF-D284C0F8F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800"/>
            <a:stretch/>
          </p:blipFill>
          <p:spPr>
            <a:xfrm>
              <a:off x="0" y="-112776"/>
              <a:ext cx="6117336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3244D-CEDC-1E48-97D8-088C37F1C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890" r="10800" b="-1"/>
            <a:stretch/>
          </p:blipFill>
          <p:spPr>
            <a:xfrm>
              <a:off x="64008" y="3037332"/>
              <a:ext cx="6053328" cy="30556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0868E-2925-744A-A84D-7ECF9CE76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87" r="10800" b="2"/>
            <a:stretch/>
          </p:blipFill>
          <p:spPr>
            <a:xfrm>
              <a:off x="64008" y="5815584"/>
              <a:ext cx="6053328" cy="306933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610594-D42E-5048-8E8C-DBBA521F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4" t="48244" b="46704"/>
          <a:stretch/>
        </p:blipFill>
        <p:spPr>
          <a:xfrm>
            <a:off x="1292352" y="9081516"/>
            <a:ext cx="1341120" cy="345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35292-BDCB-3640-B352-39C2867A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31" t="53696" r="-587" b="41363"/>
          <a:stretch/>
        </p:blipFill>
        <p:spPr>
          <a:xfrm>
            <a:off x="3438144" y="9153144"/>
            <a:ext cx="1341120" cy="338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35BF2-9393-3544-BACA-63BD214D899B}"/>
              </a:ext>
            </a:extLst>
          </p:cNvPr>
          <p:cNvSpPr txBox="1"/>
          <p:nvPr/>
        </p:nvSpPr>
        <p:spPr>
          <a:xfrm>
            <a:off x="118872" y="2560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3B4BD-09A1-5C49-881F-CA99E0C85ABC}"/>
              </a:ext>
            </a:extLst>
          </p:cNvPr>
          <p:cNvSpPr txBox="1"/>
          <p:nvPr/>
        </p:nvSpPr>
        <p:spPr>
          <a:xfrm>
            <a:off x="187486" y="32443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5F51-A61A-D14A-A2A1-67D90DD6454F}"/>
              </a:ext>
            </a:extLst>
          </p:cNvPr>
          <p:cNvSpPr txBox="1"/>
          <p:nvPr/>
        </p:nvSpPr>
        <p:spPr>
          <a:xfrm>
            <a:off x="277730" y="6021062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29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D19A7-463A-3547-8200-7AA907EA6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33" t="31369" r="3733" b="34285"/>
          <a:stretch/>
        </p:blipFill>
        <p:spPr>
          <a:xfrm>
            <a:off x="6089904" y="469050"/>
            <a:ext cx="667512" cy="14721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EA307-C946-4845-8A07-2F86F751E941}"/>
              </a:ext>
            </a:extLst>
          </p:cNvPr>
          <p:cNvGrpSpPr/>
          <p:nvPr/>
        </p:nvGrpSpPr>
        <p:grpSpPr>
          <a:xfrm>
            <a:off x="64008" y="313563"/>
            <a:ext cx="5870448" cy="1807845"/>
            <a:chOff x="0" y="130683"/>
            <a:chExt cx="7141464" cy="20090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14B052-B7CE-2347-8CDA-50FE2BC55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00" r="14000" b="53769"/>
            <a:stretch/>
          </p:blipFill>
          <p:spPr>
            <a:xfrm>
              <a:off x="0" y="130683"/>
              <a:ext cx="5404104" cy="1981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71D785-DBDA-DC40-8D12-7BE763B6F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77" t="46802" r="65289" b="7546"/>
            <a:stretch/>
          </p:blipFill>
          <p:spPr>
            <a:xfrm>
              <a:off x="5376672" y="182879"/>
              <a:ext cx="1764792" cy="195681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A9E90-80D8-DF43-84F4-2A858D856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00" t="30943" r="3733" b="32577"/>
          <a:stretch/>
        </p:blipFill>
        <p:spPr>
          <a:xfrm>
            <a:off x="6108192" y="2761116"/>
            <a:ext cx="649224" cy="15636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8F6DB8-6B84-0E41-8DEB-E351835224ED}"/>
              </a:ext>
            </a:extLst>
          </p:cNvPr>
          <p:cNvGrpSpPr/>
          <p:nvPr/>
        </p:nvGrpSpPr>
        <p:grpSpPr>
          <a:xfrm>
            <a:off x="33528" y="2651017"/>
            <a:ext cx="5900928" cy="1783823"/>
            <a:chOff x="484632" y="2809875"/>
            <a:chExt cx="7031736" cy="20090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F39A99-748E-324A-B578-320F4F8A1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6" r="14533" b="53129"/>
            <a:stretch/>
          </p:blipFill>
          <p:spPr>
            <a:xfrm>
              <a:off x="484632" y="2809875"/>
              <a:ext cx="5376672" cy="20090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886885-ACAE-AD48-B468-90E39E2A7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88" t="46597" r="65778" b="7963"/>
            <a:stretch/>
          </p:blipFill>
          <p:spPr>
            <a:xfrm>
              <a:off x="5861304" y="2840545"/>
              <a:ext cx="1655064" cy="194767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9BD9AC-C31C-F446-987C-4AC6B6B97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78" t="28281" r="4356" b="30545"/>
          <a:stretch/>
        </p:blipFill>
        <p:spPr>
          <a:xfrm>
            <a:off x="6007608" y="5037689"/>
            <a:ext cx="649224" cy="17647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BF2F2-4405-074D-9379-10A6CD91596A}"/>
              </a:ext>
            </a:extLst>
          </p:cNvPr>
          <p:cNvGrpSpPr/>
          <p:nvPr/>
        </p:nvGrpSpPr>
        <p:grpSpPr>
          <a:xfrm>
            <a:off x="0" y="5006091"/>
            <a:ext cx="5934456" cy="2014677"/>
            <a:chOff x="0" y="4614723"/>
            <a:chExt cx="7202424" cy="22109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6BC4EB1-97E6-5B45-A8CB-5B579669E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7" r="14533" b="53769"/>
            <a:stretch/>
          </p:blipFill>
          <p:spPr>
            <a:xfrm>
              <a:off x="0" y="4614723"/>
              <a:ext cx="5404104" cy="198158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DF77CD-BCA6-F94E-AAFA-C693BA49F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11" t="46195" r="65156" b="3031"/>
            <a:stretch/>
          </p:blipFill>
          <p:spPr>
            <a:xfrm>
              <a:off x="5410200" y="4649399"/>
              <a:ext cx="1792224" cy="217627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2258E4-12A8-234A-AC8F-8C0FE833FA19}"/>
              </a:ext>
            </a:extLst>
          </p:cNvPr>
          <p:cNvSpPr txBox="1"/>
          <p:nvPr/>
        </p:nvSpPr>
        <p:spPr>
          <a:xfrm>
            <a:off x="64008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39267-1EA3-FF44-9EA2-ADA2B1422AAC}"/>
              </a:ext>
            </a:extLst>
          </p:cNvPr>
          <p:cNvSpPr txBox="1"/>
          <p:nvPr/>
        </p:nvSpPr>
        <p:spPr>
          <a:xfrm>
            <a:off x="33528" y="22282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76E455-24EA-A04F-806D-72431B3000D1}"/>
              </a:ext>
            </a:extLst>
          </p:cNvPr>
          <p:cNvSpPr txBox="1"/>
          <p:nvPr/>
        </p:nvSpPr>
        <p:spPr>
          <a:xfrm>
            <a:off x="64008" y="45930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2165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2472D9E-F50E-A749-AF49-33525F971271}"/>
              </a:ext>
            </a:extLst>
          </p:cNvPr>
          <p:cNvGrpSpPr/>
          <p:nvPr/>
        </p:nvGrpSpPr>
        <p:grpSpPr>
          <a:xfrm>
            <a:off x="1325880" y="1211580"/>
            <a:ext cx="1527048" cy="1421892"/>
            <a:chOff x="1956816" y="3781044"/>
            <a:chExt cx="1527048" cy="14218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4B9EA0-9618-BB4C-B182-BE5ADFD79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534" t="22657" r="50400" b="44169"/>
            <a:stretch/>
          </p:blipFill>
          <p:spPr>
            <a:xfrm>
              <a:off x="1956816" y="3781044"/>
              <a:ext cx="1444752" cy="1421892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B332F3-80D0-C04A-8C49-DB20C87B42B9}"/>
                </a:ext>
              </a:extLst>
            </p:cNvPr>
            <p:cNvGrpSpPr/>
            <p:nvPr/>
          </p:nvGrpSpPr>
          <p:grpSpPr>
            <a:xfrm>
              <a:off x="2331720" y="3788664"/>
              <a:ext cx="1152144" cy="1085088"/>
              <a:chOff x="2432304" y="2825496"/>
              <a:chExt cx="1746504" cy="17510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90192D-2418-7B41-BA63-33384D56F9E5}"/>
                  </a:ext>
                </a:extLst>
              </p:cNvPr>
              <p:cNvSpPr/>
              <p:nvPr/>
            </p:nvSpPr>
            <p:spPr>
              <a:xfrm>
                <a:off x="2432304" y="2825496"/>
                <a:ext cx="1746504" cy="603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4D325B-59D9-9249-A8DD-69501AD01F6A}"/>
                  </a:ext>
                </a:extLst>
              </p:cNvPr>
              <p:cNvSpPr/>
              <p:nvPr/>
            </p:nvSpPr>
            <p:spPr>
              <a:xfrm>
                <a:off x="3005328" y="3429000"/>
                <a:ext cx="1173480" cy="603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5C7593-0C93-114E-8D4A-31E20690C83D}"/>
                  </a:ext>
                </a:extLst>
              </p:cNvPr>
              <p:cNvSpPr/>
              <p:nvPr/>
            </p:nvSpPr>
            <p:spPr>
              <a:xfrm>
                <a:off x="3514344" y="3973068"/>
                <a:ext cx="664464" cy="603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92629-4F0A-C84D-9AF2-0353E966B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74249" r="50400" b="11884"/>
          <a:stretch/>
        </p:blipFill>
        <p:spPr>
          <a:xfrm>
            <a:off x="1325880" y="2710265"/>
            <a:ext cx="1444752" cy="5943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8FB97B-4E39-F14E-BD3B-8AFA42CD4293}"/>
              </a:ext>
            </a:extLst>
          </p:cNvPr>
          <p:cNvGrpSpPr/>
          <p:nvPr/>
        </p:nvGrpSpPr>
        <p:grpSpPr>
          <a:xfrm>
            <a:off x="2331720" y="3459480"/>
            <a:ext cx="1152144" cy="1085088"/>
            <a:chOff x="2432304" y="2825496"/>
            <a:chExt cx="1746504" cy="17510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B718BB-9887-6044-B61C-EFDFFB67B865}"/>
                </a:ext>
              </a:extLst>
            </p:cNvPr>
            <p:cNvSpPr/>
            <p:nvPr/>
          </p:nvSpPr>
          <p:spPr>
            <a:xfrm>
              <a:off x="2432304" y="2825496"/>
              <a:ext cx="174650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AFA065-AB25-B546-9E2F-1F0F27569ADA}"/>
                </a:ext>
              </a:extLst>
            </p:cNvPr>
            <p:cNvSpPr/>
            <p:nvPr/>
          </p:nvSpPr>
          <p:spPr>
            <a:xfrm>
              <a:off x="3005328" y="3429000"/>
              <a:ext cx="1173480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492E9A-9120-1541-9AD5-178324D63645}"/>
                </a:ext>
              </a:extLst>
            </p:cNvPr>
            <p:cNvSpPr/>
            <p:nvPr/>
          </p:nvSpPr>
          <p:spPr>
            <a:xfrm>
              <a:off x="3514344" y="3973068"/>
              <a:ext cx="66446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28254E-BAB5-BF4B-98E5-8B724463037E}"/>
              </a:ext>
            </a:extLst>
          </p:cNvPr>
          <p:cNvSpPr txBox="1"/>
          <p:nvPr/>
        </p:nvSpPr>
        <p:spPr>
          <a:xfrm>
            <a:off x="393192" y="667512"/>
            <a:ext cx="4023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7CC40F-B2C5-2941-95EA-079961391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00" t="23296" r="50800" b="42997"/>
          <a:stretch/>
        </p:blipFill>
        <p:spPr>
          <a:xfrm>
            <a:off x="1453896" y="4050792"/>
            <a:ext cx="1399032" cy="144475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9F6A34C-4E9A-884E-B849-15FF7B5A612B}"/>
              </a:ext>
            </a:extLst>
          </p:cNvPr>
          <p:cNvGrpSpPr/>
          <p:nvPr/>
        </p:nvGrpSpPr>
        <p:grpSpPr>
          <a:xfrm>
            <a:off x="1797083" y="4038855"/>
            <a:ext cx="1152144" cy="1085088"/>
            <a:chOff x="2432304" y="2825496"/>
            <a:chExt cx="1746504" cy="175107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A77E47-87AC-CF4F-8EB8-18192173BE8D}"/>
                </a:ext>
              </a:extLst>
            </p:cNvPr>
            <p:cNvSpPr/>
            <p:nvPr/>
          </p:nvSpPr>
          <p:spPr>
            <a:xfrm>
              <a:off x="2432304" y="2825496"/>
              <a:ext cx="174650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5A9979-48CC-0445-A176-0E405ABC1B98}"/>
                </a:ext>
              </a:extLst>
            </p:cNvPr>
            <p:cNvSpPr/>
            <p:nvPr/>
          </p:nvSpPr>
          <p:spPr>
            <a:xfrm>
              <a:off x="3005328" y="3429000"/>
              <a:ext cx="1173480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33883C-5034-0044-B072-9635CF481F60}"/>
                </a:ext>
              </a:extLst>
            </p:cNvPr>
            <p:cNvSpPr/>
            <p:nvPr/>
          </p:nvSpPr>
          <p:spPr>
            <a:xfrm>
              <a:off x="3514344" y="3973068"/>
              <a:ext cx="66446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BD907AF8-3371-A64D-ADFD-1A4448B95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74249" r="50400" b="11884"/>
          <a:stretch/>
        </p:blipFill>
        <p:spPr>
          <a:xfrm>
            <a:off x="1408176" y="5655098"/>
            <a:ext cx="1444752" cy="5943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244916-2A15-BF4B-9A40-8C81CB9A0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6" t="23212" r="50133" b="42889"/>
          <a:stretch/>
        </p:blipFill>
        <p:spPr>
          <a:xfrm>
            <a:off x="1512146" y="6789802"/>
            <a:ext cx="1475895" cy="14530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D638C86-4B4C-BF43-BC23-1FCE7D376331}"/>
              </a:ext>
            </a:extLst>
          </p:cNvPr>
          <p:cNvGrpSpPr/>
          <p:nvPr/>
        </p:nvGrpSpPr>
        <p:grpSpPr>
          <a:xfrm>
            <a:off x="1872078" y="6763301"/>
            <a:ext cx="1152144" cy="1085088"/>
            <a:chOff x="2432304" y="2825496"/>
            <a:chExt cx="1746504" cy="17510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F96BBE-1766-2F4E-8630-9E481CD8EC79}"/>
                </a:ext>
              </a:extLst>
            </p:cNvPr>
            <p:cNvSpPr/>
            <p:nvPr/>
          </p:nvSpPr>
          <p:spPr>
            <a:xfrm>
              <a:off x="2432304" y="2825496"/>
              <a:ext cx="174650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38AABE-7AE1-9744-8191-828C88C34A8E}"/>
                </a:ext>
              </a:extLst>
            </p:cNvPr>
            <p:cNvSpPr/>
            <p:nvPr/>
          </p:nvSpPr>
          <p:spPr>
            <a:xfrm>
              <a:off x="3005328" y="3429000"/>
              <a:ext cx="1173480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7284-C923-374A-A0C1-FEA00A0E9B5D}"/>
                </a:ext>
              </a:extLst>
            </p:cNvPr>
            <p:cNvSpPr/>
            <p:nvPr/>
          </p:nvSpPr>
          <p:spPr>
            <a:xfrm>
              <a:off x="3514344" y="3973068"/>
              <a:ext cx="664464" cy="603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6EA85D3F-5D47-3F41-9A2F-5CC2E6DDD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74249" r="50400" b="11884"/>
          <a:stretch/>
        </p:blipFill>
        <p:spPr>
          <a:xfrm>
            <a:off x="1474888" y="8364898"/>
            <a:ext cx="1444752" cy="5943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19E964-1C06-CD4B-89E8-D94972C98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4" t="74249" r="50400" b="11884"/>
          <a:stretch/>
        </p:blipFill>
        <p:spPr>
          <a:xfrm>
            <a:off x="1560576" y="5807498"/>
            <a:ext cx="1444752" cy="59436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52C3F9-EF78-1F44-BF9C-659F7845C930}"/>
              </a:ext>
            </a:extLst>
          </p:cNvPr>
          <p:cNvSpPr txBox="1"/>
          <p:nvPr/>
        </p:nvSpPr>
        <p:spPr>
          <a:xfrm>
            <a:off x="393192" y="4047068"/>
            <a:ext cx="4023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7EBD6E-8B61-0E4F-8C90-6B57D33360A0}"/>
              </a:ext>
            </a:extLst>
          </p:cNvPr>
          <p:cNvSpPr txBox="1"/>
          <p:nvPr/>
        </p:nvSpPr>
        <p:spPr>
          <a:xfrm>
            <a:off x="393192" y="6763301"/>
            <a:ext cx="4023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9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22829-8A46-9A4E-A73E-B631A8A99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2"/>
          <a:stretch/>
        </p:blipFill>
        <p:spPr>
          <a:xfrm>
            <a:off x="2231136" y="734971"/>
            <a:ext cx="4005072" cy="18726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79C390-D91B-5747-8D72-7ABAB408C104}"/>
              </a:ext>
            </a:extLst>
          </p:cNvPr>
          <p:cNvGrpSpPr/>
          <p:nvPr/>
        </p:nvGrpSpPr>
        <p:grpSpPr>
          <a:xfrm>
            <a:off x="1883664" y="2775621"/>
            <a:ext cx="4700016" cy="1951827"/>
            <a:chOff x="0" y="2940213"/>
            <a:chExt cx="5449824" cy="20661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2910BC-D10B-CB4D-B630-7C41C95D4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533" b="54013"/>
            <a:stretch/>
          </p:blipFill>
          <p:spPr>
            <a:xfrm>
              <a:off x="0" y="2940213"/>
              <a:ext cx="2020824" cy="18512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CA38B7-5E1B-A349-AB1B-63CBBCC1B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67" r="2533" b="48674"/>
            <a:stretch/>
          </p:blipFill>
          <p:spPr>
            <a:xfrm>
              <a:off x="2020824" y="2940213"/>
              <a:ext cx="1591056" cy="20661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906D88-55C4-404D-B19A-F8A0CA6D9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7" t="45987" r="68133" b="5858"/>
            <a:stretch/>
          </p:blipFill>
          <p:spPr>
            <a:xfrm>
              <a:off x="3611880" y="3067857"/>
              <a:ext cx="1837944" cy="193852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D1DE3-E50C-6E47-81E9-E127B1ACC6BF}"/>
              </a:ext>
            </a:extLst>
          </p:cNvPr>
          <p:cNvGrpSpPr/>
          <p:nvPr/>
        </p:nvGrpSpPr>
        <p:grpSpPr>
          <a:xfrm>
            <a:off x="2396587" y="5148072"/>
            <a:ext cx="2459736" cy="1581912"/>
            <a:chOff x="3335289" y="5239512"/>
            <a:chExt cx="3248391" cy="1965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ACC983-5748-B048-AD07-6A3F6F88C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587" t="46215" r="47946" b="4948"/>
            <a:stretch/>
          </p:blipFill>
          <p:spPr>
            <a:xfrm>
              <a:off x="4974335" y="5239512"/>
              <a:ext cx="1609345" cy="19659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3140F4-8C35-E049-94C6-5E390C50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67" t="1921" r="70234" b="53558"/>
            <a:stretch/>
          </p:blipFill>
          <p:spPr>
            <a:xfrm>
              <a:off x="3335289" y="5239512"/>
              <a:ext cx="1639046" cy="17922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3E338B-6E61-8A45-9E98-7669DE410267}"/>
              </a:ext>
            </a:extLst>
          </p:cNvPr>
          <p:cNvSpPr txBox="1"/>
          <p:nvPr/>
        </p:nvSpPr>
        <p:spPr>
          <a:xfrm>
            <a:off x="292608" y="1362456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62DC2-B68C-8647-935A-7581BFCF6F83}"/>
              </a:ext>
            </a:extLst>
          </p:cNvPr>
          <p:cNvSpPr txBox="1"/>
          <p:nvPr/>
        </p:nvSpPr>
        <p:spPr>
          <a:xfrm>
            <a:off x="292608" y="3055664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3817B-BAB9-C140-8E06-00F1731C4D09}"/>
              </a:ext>
            </a:extLst>
          </p:cNvPr>
          <p:cNvSpPr txBox="1"/>
          <p:nvPr/>
        </p:nvSpPr>
        <p:spPr>
          <a:xfrm>
            <a:off x="384048" y="5148072"/>
            <a:ext cx="90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806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EBB9B6-6B1D-134E-9F76-D3070DDC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88"/>
          <a:stretch/>
        </p:blipFill>
        <p:spPr>
          <a:xfrm>
            <a:off x="1828801" y="344210"/>
            <a:ext cx="3397624" cy="1480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EEEF3D-6038-7E41-BA16-A3545EE1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4" y="3922523"/>
            <a:ext cx="3704758" cy="1023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5A5BB8-F177-6A40-A090-B74EB9C35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98"/>
          <a:stretch/>
        </p:blipFill>
        <p:spPr>
          <a:xfrm>
            <a:off x="1828800" y="6931652"/>
            <a:ext cx="3397625" cy="100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765CA9-BEDB-4F4C-B354-240A78F00150}"/>
              </a:ext>
            </a:extLst>
          </p:cNvPr>
          <p:cNvSpPr txBox="1"/>
          <p:nvPr/>
        </p:nvSpPr>
        <p:spPr>
          <a:xfrm>
            <a:off x="143436" y="8282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64B12-920B-2B40-842D-82786A08E76A}"/>
              </a:ext>
            </a:extLst>
          </p:cNvPr>
          <p:cNvSpPr txBox="1"/>
          <p:nvPr/>
        </p:nvSpPr>
        <p:spPr>
          <a:xfrm>
            <a:off x="-35858" y="3841377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59EE0-8C98-6645-BDC7-EF0C60FC31D6}"/>
              </a:ext>
            </a:extLst>
          </p:cNvPr>
          <p:cNvSpPr txBox="1"/>
          <p:nvPr/>
        </p:nvSpPr>
        <p:spPr>
          <a:xfrm>
            <a:off x="-26893" y="6746985"/>
            <a:ext cx="67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9AF465-2EFD-0A44-A4CE-78CA70D9B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3" y="2055621"/>
            <a:ext cx="2613406" cy="13067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C75A0-7C69-C34E-8BA1-1DFE5D5D6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377" y="2059909"/>
            <a:ext cx="2572870" cy="1286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832BA-843B-D14B-9CC8-B2AEF2C7E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275" y="2111278"/>
            <a:ext cx="2304725" cy="11523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4568D7-64BD-2444-8171-DD704132A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66" y="5332830"/>
            <a:ext cx="2669339" cy="1334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BE03F6-864B-8D43-91AA-43B5DAA5A8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377" y="5350876"/>
            <a:ext cx="2633248" cy="13166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E4C6C0-B0B3-9945-AD6C-FAAFB31D6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3275" y="5350876"/>
            <a:ext cx="2304725" cy="1232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B12B9A-B667-1543-A61F-87AE52E9E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2" y="7892666"/>
            <a:ext cx="2105634" cy="1052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B3F487-79B3-504A-A9A2-BA78A07D13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923857"/>
            <a:ext cx="2031703" cy="10158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F58073-72A0-1644-A000-75576E9E9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9669" y="7865228"/>
            <a:ext cx="2213039" cy="1106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4C45DA-5905-0142-A27A-5D2627E40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669" y="8880872"/>
            <a:ext cx="2050255" cy="10251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5970F2-F7B8-A34E-AC1B-1920BEBAE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5924" y="7887598"/>
            <a:ext cx="1916933" cy="9584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147D88-D1DC-0842-8218-99EEE8443B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8857" y="8752364"/>
            <a:ext cx="2350660" cy="11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1693</TotalTime>
  <Words>15</Words>
  <Application>Microsoft Macintosh PowerPoint</Application>
  <PresentationFormat>A4 Paper (210x297 mm)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MacLean (TSL)</dc:creator>
  <cp:lastModifiedBy>Dan MacLean (TSL)</cp:lastModifiedBy>
  <cp:revision>9</cp:revision>
  <dcterms:created xsi:type="dcterms:W3CDTF">2020-05-15T12:51:01Z</dcterms:created>
  <dcterms:modified xsi:type="dcterms:W3CDTF">2020-05-22T12:26:07Z</dcterms:modified>
</cp:coreProperties>
</file>